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80" r:id="rId23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962886" y="1177635"/>
              <a:ext cx="4239499" cy="4184076"/>
              <a:chOff x="962886" y="1177635"/>
              <a:chExt cx="4239499" cy="4184076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79962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6599" y="4156364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6395" y="4156364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038" y="265314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2886" y="265314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6599" y="1177635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6396" y="1177635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2837147" y="387258"/>
            <a:ext cx="202608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焦点面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8E1105B-9F29-0B6D-9563-D7FDFF625E95}"/>
              </a:ext>
            </a:extLst>
          </p:cNvPr>
          <p:cNvSpPr txBox="1"/>
          <p:nvPr/>
        </p:nvSpPr>
        <p:spPr>
          <a:xfrm>
            <a:off x="8244285" y="387257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空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天球面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21AAA8F-F4C6-A58A-3CBF-806D90E4A9BB}"/>
              </a:ext>
            </a:extLst>
          </p:cNvPr>
          <p:cNvSpPr>
            <a:spLocks noChangeAspect="1"/>
          </p:cNvSpPr>
          <p:nvPr/>
        </p:nvSpPr>
        <p:spPr>
          <a:xfrm>
            <a:off x="8580084" y="2850438"/>
            <a:ext cx="1079437" cy="10440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220GHz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4BDB9EB-7395-FAAB-630E-C82D91E40601}"/>
              </a:ext>
            </a:extLst>
          </p:cNvPr>
          <p:cNvSpPr>
            <a:spLocks noChangeAspect="1"/>
          </p:cNvSpPr>
          <p:nvPr/>
        </p:nvSpPr>
        <p:spPr>
          <a:xfrm rot="1074851">
            <a:off x="9860596" y="1596017"/>
            <a:ext cx="1079437" cy="10440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145GHz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24177</TotalTime>
  <Words>219</Words>
  <Application>Microsoft Macintosh PowerPoint</Application>
  <PresentationFormat>ワイド画面</PresentationFormat>
  <Paragraphs>128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57</cp:revision>
  <cp:lastPrinted>2025-01-06T00:16:21Z</cp:lastPrinted>
  <dcterms:created xsi:type="dcterms:W3CDTF">2024-12-20T07:35:02Z</dcterms:created>
  <dcterms:modified xsi:type="dcterms:W3CDTF">2025-01-06T02:32:14Z</dcterms:modified>
</cp:coreProperties>
</file>